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1137" r:id="rId2"/>
    <p:sldId id="1159" r:id="rId3"/>
    <p:sldId id="1160" r:id="rId4"/>
    <p:sldId id="1144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137"/>
    <p:restoredTop sz="94672"/>
  </p:normalViewPr>
  <p:slideViewPr>
    <p:cSldViewPr snapToGrid="0" snapToObjects="1">
      <p:cViewPr varScale="1">
        <p:scale>
          <a:sx n="118" d="100"/>
          <a:sy n="118" d="100"/>
        </p:scale>
        <p:origin x="48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7D23C8-970A-3E4C-A1B1-C45076627E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B35F34-AA6F-BC49-9F39-E670165637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2E6E28-216B-ED4F-83B1-0EE6CE029C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320B9-7504-4749-B08F-F64A289D525C}" type="datetimeFigureOut">
              <a:rPr lang="en-US" smtClean="0"/>
              <a:t>7/22/20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C28EEB-5FEF-C54C-8481-5A579CDAD0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3B8B01-3D43-0C48-A1B9-B0BFA1E983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3394A2-5689-C845-95DB-27F089FB77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1031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48075-D61B-584B-A6FE-C2BD93F8C3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9D6B779-AE05-0446-8462-E1238D9664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B538E2-1E49-124E-8DA9-D6A6CF3C5E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320B9-7504-4749-B08F-F64A289D525C}" type="datetimeFigureOut">
              <a:rPr lang="en-US" smtClean="0"/>
              <a:t>7/22/20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5A2B87-AC53-EE4C-BAF7-9FA2B27697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681496-6336-2D48-AFC2-88A697DC9A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3394A2-5689-C845-95DB-27F089FB77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1385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F6DD2B0-AED0-A141-BA5F-D30357FD5AC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AF7A41-39F5-4846-AA15-51A945399E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2285B6-AB81-9545-B979-3500DA21B2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320B9-7504-4749-B08F-F64A289D525C}" type="datetimeFigureOut">
              <a:rPr lang="en-US" smtClean="0"/>
              <a:t>7/22/20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629D71-CEB1-9A4F-AB8B-0BD758C40F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C7F94D-0910-864A-B5DB-00EC3BE60A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3394A2-5689-C845-95DB-27F089FB77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5752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Title Slid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0E76CFE-4531-4140-AC81-A6166203C8A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9204" r="29204"/>
          <a:stretch/>
        </p:blipFill>
        <p:spPr>
          <a:xfrm>
            <a:off x="-1" y="1"/>
            <a:ext cx="12192001" cy="6858000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981493" y="4425386"/>
            <a:ext cx="5297138" cy="777687"/>
          </a:xfrm>
        </p:spPr>
        <p:txBody>
          <a:bodyPr vert="horz" lIns="0" tIns="0" rIns="0" bIns="0" rtlCol="0" anchor="t" anchorCtr="0">
            <a:noAutofit/>
          </a:bodyPr>
          <a:lstStyle>
            <a:lvl1pPr marL="228600" indent="-228600">
              <a:buNone/>
              <a:defRPr lang="en-US" sz="2400" cap="none" spc="0" baseline="0" dirty="0">
                <a:solidFill>
                  <a:schemeClr val="bg1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pPr marL="0" lvl="0" indent="0"/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 userDrawn="1">
            <p:ph type="title"/>
          </p:nvPr>
        </p:nvSpPr>
        <p:spPr>
          <a:xfrm>
            <a:off x="981493" y="2286457"/>
            <a:ext cx="5297138" cy="1795989"/>
          </a:xfrm>
        </p:spPr>
        <p:txBody>
          <a:bodyPr lIns="0" tIns="0" rIns="0" bIns="0" anchor="b" anchorCtr="0">
            <a:noAutofit/>
          </a:bodyPr>
          <a:lstStyle>
            <a:lvl1pPr algn="l">
              <a:defRPr sz="4000" b="0" i="0" u="none" spc="-140" baseline="0">
                <a:solidFill>
                  <a:schemeClr val="bg1"/>
                </a:solidFill>
                <a:effectLst/>
                <a:latin typeface="Rubik Medium" pitchFamily="2" charset="-79"/>
                <a:ea typeface="Helvetica Neue" charset="0"/>
                <a:cs typeface="Rubik Medium" pitchFamily="2" charset="-79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6" name="Straight Connector 5"/>
          <p:cNvCxnSpPr>
            <a:cxnSpLocks/>
          </p:cNvCxnSpPr>
          <p:nvPr userDrawn="1"/>
        </p:nvCxnSpPr>
        <p:spPr>
          <a:xfrm>
            <a:off x="981492" y="4247761"/>
            <a:ext cx="5135773" cy="0"/>
          </a:xfrm>
          <a:prstGeom prst="line">
            <a:avLst/>
          </a:prstGeom>
          <a:ln w="3175">
            <a:solidFill>
              <a:schemeClr val="bg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614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extLst mod="1">
    <p:ext uri="{DCECCB84-F9BA-43D5-87BE-67443E8EF086}">
      <p15:sldGuideLst xmlns:p15="http://schemas.microsoft.com/office/powerpoint/2012/main">
        <p15:guide id="3" orient="horz" pos="2160">
          <p15:clr>
            <a:srgbClr val="FBAE40"/>
          </p15:clr>
        </p15:guide>
        <p15:guide id="4" pos="864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peak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 err="1">
              <a:solidFill>
                <a:srgbClr val="000000"/>
              </a:solidFill>
              <a:latin typeface="Helvetica Neue"/>
              <a:cs typeface="Courier New" panose="020703090202050204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8D5AE5-618D-CE45-B711-0EB7FC09ED8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57361" b="3841"/>
          <a:stretch/>
        </p:blipFill>
        <p:spPr>
          <a:xfrm>
            <a:off x="0" y="0"/>
            <a:ext cx="12192000" cy="1842856"/>
          </a:xfrm>
          <a:prstGeom prst="rect">
            <a:avLst/>
          </a:prstGeom>
        </p:spPr>
      </p:pic>
      <p:sp>
        <p:nvSpPr>
          <p:cNvPr id="8" name="Freeform 7">
            <a:extLst>
              <a:ext uri="{FF2B5EF4-FFF2-40B4-BE49-F238E27FC236}">
                <a16:creationId xmlns:a16="http://schemas.microsoft.com/office/drawing/2014/main" id="{4603DCB6-309A-DC4A-918C-4CD42B875C17}"/>
              </a:ext>
            </a:extLst>
          </p:cNvPr>
          <p:cNvSpPr/>
          <p:nvPr userDrawn="1"/>
        </p:nvSpPr>
        <p:spPr>
          <a:xfrm>
            <a:off x="0" y="921428"/>
            <a:ext cx="12192000" cy="2781628"/>
          </a:xfrm>
          <a:custGeom>
            <a:avLst/>
            <a:gdLst>
              <a:gd name="connsiteX0" fmla="*/ 12192000 w 12192000"/>
              <a:gd name="connsiteY0" fmla="*/ 0 h 2781628"/>
              <a:gd name="connsiteX1" fmla="*/ 12192000 w 12192000"/>
              <a:gd name="connsiteY1" fmla="*/ 2781628 h 2781628"/>
              <a:gd name="connsiteX2" fmla="*/ 0 w 12192000"/>
              <a:gd name="connsiteY2" fmla="*/ 2781628 h 2781628"/>
              <a:gd name="connsiteX3" fmla="*/ 0 w 12192000"/>
              <a:gd name="connsiteY3" fmla="*/ 673344 h 2781628"/>
              <a:gd name="connsiteX4" fmla="*/ 12192000 w 12192000"/>
              <a:gd name="connsiteY4" fmla="*/ 0 h 2781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2781628">
                <a:moveTo>
                  <a:pt x="12192000" y="0"/>
                </a:moveTo>
                <a:lnTo>
                  <a:pt x="12192000" y="2781628"/>
                </a:lnTo>
                <a:lnTo>
                  <a:pt x="0" y="2781628"/>
                </a:lnTo>
                <a:lnTo>
                  <a:pt x="0" y="673344"/>
                </a:lnTo>
                <a:lnTo>
                  <a:pt x="1219200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 err="1">
              <a:solidFill>
                <a:srgbClr val="000000"/>
              </a:solidFill>
              <a:latin typeface="Helvetica Neue"/>
              <a:cs typeface="Courier New" panose="02070309020205020404" pitchFamily="49" charset="0"/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F2AA87E9-A80B-8E4A-93A6-FCDFBE8E4E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86275" y="1802379"/>
            <a:ext cx="6929438" cy="503078"/>
          </a:xfrm>
        </p:spPr>
        <p:txBody>
          <a:bodyPr tIns="0" bIns="0" anchor="b">
            <a:noAutofit/>
          </a:bodyPr>
          <a:lstStyle>
            <a:lvl1pPr>
              <a:defRPr sz="2800" b="1" i="0">
                <a:latin typeface="Rubik" pitchFamily="2" charset="-79"/>
                <a:cs typeface="Rubik" pitchFamily="2" charset="-79"/>
              </a:defRPr>
            </a:lvl1pPr>
          </a:lstStyle>
          <a:p>
            <a:r>
              <a:rPr lang="en-US" dirty="0"/>
              <a:t>Name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99464133-5182-1D40-8F6D-5BD4C2E599C2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4486275" y="2323010"/>
            <a:ext cx="6929438" cy="347781"/>
          </a:xfrm>
        </p:spPr>
        <p:txBody>
          <a:bodyPr tIns="0" bIns="0" anchor="t">
            <a:noAutofit/>
          </a:bodyPr>
          <a:lstStyle>
            <a:lvl1pPr marL="0" indent="0">
              <a:buNone/>
              <a:defRPr sz="2000" b="0" i="0">
                <a:latin typeface="Rubik" pitchFamily="2" charset="-79"/>
                <a:cs typeface="Rubik" pitchFamily="2" charset="-79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4" name="Content Placeholder 12">
            <a:extLst>
              <a:ext uri="{FF2B5EF4-FFF2-40B4-BE49-F238E27FC236}">
                <a16:creationId xmlns:a16="http://schemas.microsoft.com/office/drawing/2014/main" id="{08D28DA5-CF45-554A-A315-F8A10027603D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486275" y="4777792"/>
            <a:ext cx="6929438" cy="1481430"/>
          </a:xfrm>
        </p:spPr>
        <p:txBody>
          <a:bodyPr anchor="t">
            <a:noAutofit/>
          </a:bodyPr>
          <a:lstStyle>
            <a:lvl1pPr marL="0" indent="0">
              <a:buNone/>
              <a:defRPr sz="1400" b="0" i="0">
                <a:latin typeface="Rubik" pitchFamily="2" charset="-79"/>
                <a:cs typeface="Rubik" pitchFamily="2" charset="-79"/>
              </a:defRPr>
            </a:lvl1pPr>
          </a:lstStyle>
          <a:p>
            <a:pPr lvl="0"/>
            <a:r>
              <a:rPr lang="en-US" dirty="0"/>
              <a:t>Detail</a:t>
            </a:r>
          </a:p>
        </p:txBody>
      </p:sp>
      <p:sp>
        <p:nvSpPr>
          <p:cNvPr id="15" name="Content Placeholder 12">
            <a:extLst>
              <a:ext uri="{FF2B5EF4-FFF2-40B4-BE49-F238E27FC236}">
                <a16:creationId xmlns:a16="http://schemas.microsoft.com/office/drawing/2014/main" id="{6D822A38-AB3C-C048-AA7B-ED6EF7A825BF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4486275" y="4301833"/>
            <a:ext cx="6929438" cy="423691"/>
          </a:xfrm>
        </p:spPr>
        <p:txBody>
          <a:bodyPr anchor="t">
            <a:noAutofit/>
          </a:bodyPr>
          <a:lstStyle>
            <a:lvl1pPr marL="0" indent="0">
              <a:buNone/>
              <a:defRPr sz="2000" b="0" i="0">
                <a:latin typeface="Rubik Medium" pitchFamily="2" charset="-79"/>
                <a:cs typeface="Rubik Medium" pitchFamily="2" charset="-79"/>
              </a:defRPr>
            </a:lvl1pPr>
          </a:lstStyle>
          <a:p>
            <a:pPr lvl="0"/>
            <a:r>
              <a:rPr lang="en-US" dirty="0"/>
              <a:t>Talk Title</a:t>
            </a:r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0BBD229F-A5BF-904C-A352-D6F4A82BD06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7213" y="1862138"/>
            <a:ext cx="3371850" cy="4383087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1" name="Content Placeholder 12">
            <a:extLst>
              <a:ext uri="{FF2B5EF4-FFF2-40B4-BE49-F238E27FC236}">
                <a16:creationId xmlns:a16="http://schemas.microsoft.com/office/drawing/2014/main" id="{9EA52E4C-8AD2-9A4E-AB5A-9199FE1F07CF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486275" y="2723059"/>
            <a:ext cx="6929438" cy="1359665"/>
          </a:xfrm>
        </p:spPr>
        <p:txBody>
          <a:bodyPr vert="horz" lIns="91440" tIns="45720" rIns="91440" bIns="45720" rtlCol="0" anchor="t">
            <a:noAutofit/>
          </a:bodyPr>
          <a:lstStyle>
            <a:lvl1pPr marL="0" indent="0">
              <a:buNone/>
              <a:defRPr lang="en-US" sz="1400" dirty="0"/>
            </a:lvl1pPr>
          </a:lstStyle>
          <a:p>
            <a:pPr marL="346075" lvl="0" indent="-346075"/>
            <a:r>
              <a:rPr lang="en-US" dirty="0"/>
              <a:t>About</a:t>
            </a:r>
          </a:p>
        </p:txBody>
      </p:sp>
    </p:spTree>
    <p:extLst>
      <p:ext uri="{BB962C8B-B14F-4D97-AF65-F5344CB8AC3E}">
        <p14:creationId xmlns:p14="http://schemas.microsoft.com/office/powerpoint/2010/main" val="1539084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28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Placeholder 1"/>
          <p:cNvSpPr>
            <a:spLocks noGrp="1"/>
          </p:cNvSpPr>
          <p:nvPr userDrawn="1">
            <p:ph type="title"/>
          </p:nvPr>
        </p:nvSpPr>
        <p:spPr>
          <a:xfrm>
            <a:off x="623767" y="272717"/>
            <a:ext cx="10944522" cy="13204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4000" b="0">
                <a:solidFill>
                  <a:schemeClr val="tx1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 userDrawn="1">
            <p:ph sz="quarter" idx="10"/>
          </p:nvPr>
        </p:nvSpPr>
        <p:spPr>
          <a:xfrm>
            <a:off x="623768" y="1659119"/>
            <a:ext cx="10944464" cy="4521548"/>
          </a:xfrm>
        </p:spPr>
        <p:txBody>
          <a:bodyPr/>
          <a:lstStyle>
            <a:lvl1pPr marL="0" indent="0">
              <a:buFontTx/>
              <a:buNone/>
              <a:defRPr>
                <a:solidFill>
                  <a:schemeClr val="tx1"/>
                </a:solidFill>
                <a:latin typeface="Rubik" pitchFamily="2" charset="-79"/>
                <a:cs typeface="Rubik" pitchFamily="2" charset="-79"/>
              </a:defRPr>
            </a:lvl1pPr>
            <a:lvl2pPr>
              <a:defRPr>
                <a:solidFill>
                  <a:schemeClr val="tx1"/>
                </a:solidFill>
                <a:latin typeface="Rubik" pitchFamily="2" charset="-79"/>
                <a:cs typeface="Rubik" pitchFamily="2" charset="-79"/>
              </a:defRPr>
            </a:lvl2pPr>
            <a:lvl3pPr>
              <a:defRPr>
                <a:solidFill>
                  <a:schemeClr val="tx1"/>
                </a:solidFill>
                <a:latin typeface="Rubik" pitchFamily="2" charset="-79"/>
                <a:cs typeface="Rubik" pitchFamily="2" charset="-79"/>
              </a:defRPr>
            </a:lvl3pPr>
            <a:lvl4pPr>
              <a:defRPr>
                <a:solidFill>
                  <a:schemeClr val="tx1"/>
                </a:solidFill>
                <a:latin typeface="Rubik" pitchFamily="2" charset="-79"/>
                <a:cs typeface="Rubik" pitchFamily="2" charset="-79"/>
              </a:defRPr>
            </a:lvl4pPr>
            <a:lvl5pPr>
              <a:defRPr>
                <a:solidFill>
                  <a:schemeClr val="tx1"/>
                </a:solidFill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1599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28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3447BFC-9511-9543-8F1A-EDDE22F2CF9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-5" b="-934"/>
          <a:stretch/>
        </p:blipFill>
        <p:spPr>
          <a:xfrm>
            <a:off x="0" y="2"/>
            <a:ext cx="12192000" cy="47941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556C941-5AB6-7D4C-8CF8-9635BFBDE5E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187789" y="716934"/>
            <a:ext cx="4372779" cy="3999375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F92DFD2F-E0A2-294D-8868-E95AA95DE43D}"/>
              </a:ext>
            </a:extLst>
          </p:cNvPr>
          <p:cNvSpPr/>
          <p:nvPr userDrawn="1"/>
        </p:nvSpPr>
        <p:spPr>
          <a:xfrm>
            <a:off x="0" y="3391499"/>
            <a:ext cx="12192000" cy="2781628"/>
          </a:xfrm>
          <a:custGeom>
            <a:avLst/>
            <a:gdLst>
              <a:gd name="connsiteX0" fmla="*/ 12192000 w 12192000"/>
              <a:gd name="connsiteY0" fmla="*/ 0 h 2781628"/>
              <a:gd name="connsiteX1" fmla="*/ 12192000 w 12192000"/>
              <a:gd name="connsiteY1" fmla="*/ 2781628 h 2781628"/>
              <a:gd name="connsiteX2" fmla="*/ 0 w 12192000"/>
              <a:gd name="connsiteY2" fmla="*/ 2781628 h 2781628"/>
              <a:gd name="connsiteX3" fmla="*/ 0 w 12192000"/>
              <a:gd name="connsiteY3" fmla="*/ 673344 h 2781628"/>
              <a:gd name="connsiteX4" fmla="*/ 12192000 w 12192000"/>
              <a:gd name="connsiteY4" fmla="*/ 0 h 2781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2781628">
                <a:moveTo>
                  <a:pt x="12192000" y="0"/>
                </a:moveTo>
                <a:lnTo>
                  <a:pt x="12192000" y="2781628"/>
                </a:lnTo>
                <a:lnTo>
                  <a:pt x="0" y="2781628"/>
                </a:lnTo>
                <a:lnTo>
                  <a:pt x="0" y="673344"/>
                </a:lnTo>
                <a:lnTo>
                  <a:pt x="1219200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400" dirty="0" err="1">
              <a:solidFill>
                <a:srgbClr val="000000"/>
              </a:solidFill>
              <a:latin typeface="Helvetica Neue"/>
              <a:cs typeface="Courier New" panose="02070309020205020404" pitchFamily="49" charset="0"/>
            </a:endParaRP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1061137" y="5366466"/>
            <a:ext cx="9138512" cy="777687"/>
          </a:xfrm>
        </p:spPr>
        <p:txBody>
          <a:bodyPr vert="horz" lIns="0" tIns="0" rIns="0" bIns="0" rtlCol="0" anchor="t" anchorCtr="0">
            <a:noAutofit/>
          </a:bodyPr>
          <a:lstStyle>
            <a:lvl1pPr marL="228594" indent="-228594">
              <a:buNone/>
              <a:defRPr lang="en-US" sz="240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/>
              <a:t>Click to edit Master subtitle style</a:t>
            </a:r>
          </a:p>
        </p:txBody>
      </p:sp>
      <p:sp>
        <p:nvSpPr>
          <p:cNvPr id="7" name="Title 6"/>
          <p:cNvSpPr>
            <a:spLocks noGrp="1"/>
          </p:cNvSpPr>
          <p:nvPr userDrawn="1">
            <p:ph type="title"/>
          </p:nvPr>
        </p:nvSpPr>
        <p:spPr>
          <a:xfrm>
            <a:off x="1061137" y="3726496"/>
            <a:ext cx="9138513" cy="1297029"/>
          </a:xfrm>
        </p:spPr>
        <p:txBody>
          <a:bodyPr lIns="0" tIns="0" rIns="0" bIns="0" anchor="b" anchorCtr="0">
            <a:noAutofit/>
          </a:bodyPr>
          <a:lstStyle>
            <a:lvl1pPr algn="l">
              <a:defRPr sz="4000" b="0" i="0" u="none" spc="-14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6" name="Straight Connector 5"/>
          <p:cNvCxnSpPr>
            <a:cxnSpLocks/>
          </p:cNvCxnSpPr>
          <p:nvPr userDrawn="1"/>
        </p:nvCxnSpPr>
        <p:spPr>
          <a:xfrm>
            <a:off x="1061137" y="5188839"/>
            <a:ext cx="9138513" cy="0"/>
          </a:xfrm>
          <a:prstGeom prst="line">
            <a:avLst/>
          </a:prstGeom>
          <a:ln w="3175">
            <a:solidFill>
              <a:schemeClr val="accent6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5783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3" orient="horz" pos="2160">
          <p15:clr>
            <a:srgbClr val="FBAE40"/>
          </p15:clr>
        </p15:guide>
        <p15:guide id="4" pos="864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65EF60-8802-1246-8ADA-A6D2560A4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3B4F0E-3ABA-5047-B24D-A985AB3865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13183E-3514-9647-9BB5-0ABE01A467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320B9-7504-4749-B08F-F64A289D525C}" type="datetimeFigureOut">
              <a:rPr lang="en-US" smtClean="0"/>
              <a:t>7/22/20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50E601-74FA-3B44-979B-BFD0ED0B78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E4ADD7-8207-564B-AF51-A2C12743E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3394A2-5689-C845-95DB-27F089FB77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4271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8CA48B-04FE-BE41-AA11-6830F40677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6ACFDC-BA4E-9748-B692-77422B1065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B471C-8E6D-8B4F-BE94-8B5971CB77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320B9-7504-4749-B08F-F64A289D525C}" type="datetimeFigureOut">
              <a:rPr lang="en-US" smtClean="0"/>
              <a:t>7/22/20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8472C9-75E9-E64E-8173-4718E143DE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6A7C57-8C65-AF4D-9FE1-1D2781A379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3394A2-5689-C845-95DB-27F089FB77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1558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0A39DD3-EA33-9541-9328-431B2D95074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197768" y="1737230"/>
            <a:ext cx="9994231" cy="51207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8ABEC98-6B88-D048-ACB5-ACCACC7BAD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4982B0-CBB0-2A4B-8100-0E7106BB5E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F6AF1E-91DF-3549-A2F5-CB366AC498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DBA089-A0E2-304C-93F9-216ED26209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320B9-7504-4749-B08F-F64A289D525C}" type="datetimeFigureOut">
              <a:rPr lang="en-US" smtClean="0"/>
              <a:t>7/22/20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139540-D509-F24A-9AF4-AD90FB69D7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9AF8B7-4DDF-1D4C-AE5B-63C2CA42C0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3394A2-5689-C845-95DB-27F089FB77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6752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0D83EF-0A40-2442-81EC-03D9B5C817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FE59BA-8AD4-424A-B8AA-B269B77F97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C120F9-0021-D84F-9D13-2A6C7118C4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A0C0ADD-CA22-DE44-A6A8-CF85114A12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0B2143D-E27A-7A4D-A298-1354B319AE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84B182A-A24B-6048-8891-C3F728F26C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320B9-7504-4749-B08F-F64A289D525C}" type="datetimeFigureOut">
              <a:rPr lang="en-US" smtClean="0"/>
              <a:t>7/22/20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8EE0A0-0FD6-F641-A434-3B87CBE66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F5ED854-E38E-9A4F-B4B6-A14EC2FFBD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3394A2-5689-C845-95DB-27F089FB77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709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D297E-F9FA-AC45-85DF-E921F1DE1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642F28-933D-BA42-96E7-7363AFEF00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320B9-7504-4749-B08F-F64A289D525C}" type="datetimeFigureOut">
              <a:rPr lang="en-US" smtClean="0"/>
              <a:t>7/22/20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08ECED-E42D-6D43-9E4C-11B3CC782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5265E7-3A62-A84C-A29C-73B1D186B1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3394A2-5689-C845-95DB-27F089FB77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5047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BAD095-0DBE-D54B-AFAF-EDD55FB68C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320B9-7504-4749-B08F-F64A289D525C}" type="datetimeFigureOut">
              <a:rPr lang="en-US" smtClean="0"/>
              <a:t>7/22/20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4EE3923-3DF6-3241-92B9-99FC8F5472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25256A-D79F-014D-9B37-4B086EF12B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3394A2-5689-C845-95DB-27F089FB77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9035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CC8BCD-D8E7-9E4B-BEF5-84C895199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5C3B16-4252-6440-9A9D-473A4D17FF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C550B8-A6AD-C343-ACA5-E5103EC1E0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955D57-F395-1E43-A56A-68D61C0AD1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320B9-7504-4749-B08F-F64A289D525C}" type="datetimeFigureOut">
              <a:rPr lang="en-US" smtClean="0"/>
              <a:t>7/22/20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F79239-8906-554D-9590-BEE7BD6ECA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52B706-BD8F-3743-9F80-8CF90DDD3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3394A2-5689-C845-95DB-27F089FB77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771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AEFDDF-756B-904C-B24B-14A393358E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5C45DD9-6FF3-F241-B92E-B4BCE2B6D3F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30C3D3-FA57-5241-A50D-B7E2750EE9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B7995B-A68C-B54A-A225-9F1A07326E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320B9-7504-4749-B08F-F64A289D525C}" type="datetimeFigureOut">
              <a:rPr lang="en-US" smtClean="0"/>
              <a:t>7/22/20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148234-0B5B-CE4F-B963-60458F8CAD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2DC07B-CCBC-4342-B8CD-20C2A7B67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3394A2-5689-C845-95DB-27F089FB77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6918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CD1E85C-AEBC-3F44-BD80-9AEBFB716A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523535-0A43-974D-A5F5-3D78D2F677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2E546A-5A7A-7D46-BE80-300181F9D8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8320B9-7504-4749-B08F-F64A289D525C}" type="datetimeFigureOut">
              <a:rPr lang="en-US" smtClean="0"/>
              <a:t>7/22/20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E88818-2D45-6D4C-B5A0-ED7B937EFB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75C42C-01FE-F94B-92DA-06D75B38BD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3394A2-5689-C845-95DB-27F089FB77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2758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5E3092D-C75E-7446-AFAD-75E4D4F36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1493" y="2297088"/>
            <a:ext cx="5297138" cy="1913404"/>
          </a:xfrm>
        </p:spPr>
        <p:txBody>
          <a:bodyPr/>
          <a:lstStyle/>
          <a:p>
            <a:r>
              <a:rPr lang="en-US" dirty="0"/>
              <a:t>Flux </a:t>
            </a:r>
            <a:r>
              <a:rPr lang="en-US"/>
              <a:t>Training @ Cisco</a:t>
            </a:r>
            <a:endParaRPr lang="en-US" dirty="0"/>
          </a:p>
        </p:txBody>
      </p:sp>
      <p:sp>
        <p:nvSpPr>
          <p:cNvPr id="7" name="Subtitle 1">
            <a:extLst>
              <a:ext uri="{FF2B5EF4-FFF2-40B4-BE49-F238E27FC236}">
                <a16:creationId xmlns:a16="http://schemas.microsoft.com/office/drawing/2014/main" id="{5BA3759C-D039-C44D-A6DE-5BEAC4DF4576}"/>
              </a:ext>
            </a:extLst>
          </p:cNvPr>
          <p:cNvSpPr txBox="1">
            <a:spLocks/>
          </p:cNvSpPr>
          <p:nvPr/>
        </p:nvSpPr>
        <p:spPr>
          <a:xfrm>
            <a:off x="981493" y="4421938"/>
            <a:ext cx="5297138" cy="77768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171450" marR="0" lvl="0" indent="-1714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2C2C38"/>
              </a:buClr>
              <a:buSzPts val="2100"/>
              <a:buFont typeface="Arial"/>
              <a:buNone/>
              <a:defRPr lang="en-US" sz="1800" b="0" i="0" u="none" strike="noStrike" cap="none" spc="0" baseline="0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2C38"/>
              </a:buClr>
              <a:buSzPts val="1800"/>
              <a:buFont typeface="Helvetica Neue"/>
              <a:buChar char="–"/>
              <a:defRPr sz="1800" b="0" i="0" u="none" strike="noStrike" cap="none">
                <a:solidFill>
                  <a:srgbClr val="2C2C38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2C38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rgbClr val="2C2C38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2C38"/>
              </a:buClr>
              <a:buSzPts val="1400"/>
              <a:buFont typeface="Merriweather Sans"/>
              <a:buChar char="▫︎"/>
              <a:defRPr sz="1400" b="0" i="0" u="none" strike="noStrike" cap="none">
                <a:solidFill>
                  <a:srgbClr val="2C2C38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2C38"/>
              </a:buClr>
              <a:buSzPts val="1400"/>
              <a:buFont typeface="Arial"/>
              <a:buChar char="-"/>
              <a:defRPr sz="1400" b="0" i="0" u="none" strike="noStrike" cap="none">
                <a:solidFill>
                  <a:srgbClr val="2C2C38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177800" indent="-177800">
              <a:spcBef>
                <a:spcPts val="0"/>
              </a:spcBef>
              <a:buClr>
                <a:schemeClr val="lt1"/>
              </a:buClr>
              <a:buSzPts val="1800"/>
            </a:pPr>
            <a:r>
              <a:rPr lang="en" b="1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Emanuele Della Valle</a:t>
            </a:r>
          </a:p>
          <a:p>
            <a:pPr marL="177800" indent="-177800">
              <a:spcBef>
                <a:spcPts val="0"/>
              </a:spcBef>
              <a:buClr>
                <a:schemeClr val="lt1"/>
              </a:buClr>
              <a:buSzPts val="1800"/>
            </a:pPr>
            <a:r>
              <a:rPr lang="en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Prof. @ </a:t>
            </a:r>
            <a:r>
              <a:rPr lang="en" dirty="0" err="1">
                <a:latin typeface="Helvetica Neue Light"/>
                <a:ea typeface="Helvetica Neue Light"/>
                <a:cs typeface="Helvetica Neue Light"/>
                <a:sym typeface="Helvetica Neue Light"/>
              </a:rPr>
              <a:t>Politecnico</a:t>
            </a:r>
            <a:r>
              <a:rPr lang="en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 di Milano </a:t>
            </a:r>
          </a:p>
          <a:p>
            <a:pPr marL="177800" indent="-177800">
              <a:spcBef>
                <a:spcPts val="0"/>
              </a:spcBef>
              <a:buClr>
                <a:schemeClr val="lt1"/>
              </a:buClr>
              <a:buSzPts val="1800"/>
            </a:pPr>
            <a:r>
              <a:rPr lang="en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Founder &amp; Partner @ </a:t>
            </a:r>
            <a:r>
              <a:rPr lang="en" dirty="0" err="1">
                <a:latin typeface="Helvetica Neue Light"/>
                <a:ea typeface="Helvetica Neue Light"/>
                <a:cs typeface="Helvetica Neue Light"/>
                <a:sym typeface="Helvetica Neue Light"/>
              </a:rPr>
              <a:t>Quantia</a:t>
            </a:r>
            <a:r>
              <a:rPr lang="en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 Consulting</a:t>
            </a:r>
          </a:p>
          <a:p>
            <a:pPr marL="177800" indent="-177800">
              <a:spcBef>
                <a:spcPts val="0"/>
              </a:spcBef>
            </a:pPr>
            <a:r>
              <a:rPr lang="it-IT" b="1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Marco Balduini</a:t>
            </a:r>
          </a:p>
          <a:p>
            <a:pPr marL="177800" indent="-177800">
              <a:spcBef>
                <a:spcPts val="0"/>
              </a:spcBef>
            </a:pPr>
            <a:r>
              <a:rPr lang="it-IT" dirty="0" err="1">
                <a:latin typeface="Helvetica Neue Light"/>
                <a:ea typeface="Helvetica Neue Light"/>
                <a:cs typeface="Helvetica Neue Light"/>
                <a:sym typeface="Helvetica Neue Light"/>
              </a:rPr>
              <a:t>Founder</a:t>
            </a:r>
            <a:r>
              <a:rPr lang="it-IT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 &amp; CEO @ </a:t>
            </a:r>
            <a:r>
              <a:rPr lang="it-IT" dirty="0" err="1">
                <a:latin typeface="Helvetica Neue Light"/>
                <a:ea typeface="Helvetica Neue Light"/>
                <a:cs typeface="Helvetica Neue Light"/>
                <a:sym typeface="Helvetica Neue Light"/>
              </a:rPr>
              <a:t>Quantia</a:t>
            </a:r>
            <a:r>
              <a:rPr lang="it-IT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it-IT" dirty="0" err="1">
                <a:latin typeface="Helvetica Neue Light"/>
                <a:ea typeface="Helvetica Neue Light"/>
                <a:cs typeface="Helvetica Neue Light"/>
                <a:sym typeface="Helvetica Neue Light"/>
              </a:rPr>
              <a:t>Consulting</a:t>
            </a:r>
            <a:endParaRPr lang="it-IT" dirty="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  <p:extLst>
      <p:ext uri="{BB962C8B-B14F-4D97-AF65-F5344CB8AC3E}">
        <p14:creationId xmlns:p14="http://schemas.microsoft.com/office/powerpoint/2010/main" val="81192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99693-AD6C-AE46-B840-9D9DD8BAEB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Emanuele Della Valle, PhD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84CB93-04BB-F448-933B-206811FF149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GB" dirty="0"/>
              <a:t>Associate Professor | </a:t>
            </a:r>
            <a:r>
              <a:rPr lang="en-GB" b="1" dirty="0" err="1"/>
              <a:t>Politecnico</a:t>
            </a:r>
            <a:r>
              <a:rPr lang="en-GB" b="1" dirty="0"/>
              <a:t> di Milano</a:t>
            </a:r>
          </a:p>
          <a:p>
            <a:r>
              <a:rPr lang="en-GB" dirty="0"/>
              <a:t>Founder &amp; Partner | </a:t>
            </a:r>
            <a:r>
              <a:rPr lang="en-GB" b="1" dirty="0" err="1"/>
              <a:t>Quantia</a:t>
            </a:r>
            <a:r>
              <a:rPr lang="en-GB" b="1" dirty="0"/>
              <a:t> Consulting</a:t>
            </a:r>
          </a:p>
          <a:p>
            <a:endParaRPr lang="en-GB" b="1" dirty="0"/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57F5C6-B5A8-5E4E-BEF1-722E4F0BAF24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GB" dirty="0" err="1">
                <a:solidFill>
                  <a:prstClr val="black">
                    <a:tint val="75000"/>
                  </a:prstClr>
                </a:solidFill>
              </a:rPr>
              <a:t>emanuele.dellavalle@quantiaconsulting.com</a:t>
            </a:r>
            <a:endParaRPr lang="en-GB" dirty="0">
              <a:solidFill>
                <a:prstClr val="black">
                  <a:tint val="75000"/>
                </a:prstClr>
              </a:solidFill>
            </a:endParaRPr>
          </a:p>
          <a:p>
            <a:r>
              <a:rPr lang="en-GB" dirty="0">
                <a:solidFill>
                  <a:prstClr val="black">
                    <a:tint val="75000"/>
                  </a:prstClr>
                </a:solidFill>
              </a:rPr>
              <a:t>@</a:t>
            </a:r>
            <a:r>
              <a:rPr lang="en-GB" dirty="0" err="1">
                <a:solidFill>
                  <a:prstClr val="black">
                    <a:tint val="75000"/>
                  </a:prstClr>
                </a:solidFill>
              </a:rPr>
              <a:t>manudellavalle</a:t>
            </a:r>
            <a:r>
              <a:rPr lang="en-GB" dirty="0">
                <a:solidFill>
                  <a:prstClr val="black">
                    <a:tint val="75000"/>
                  </a:prstClr>
                </a:solidFill>
              </a:rPr>
              <a:t> </a:t>
            </a:r>
          </a:p>
          <a:p>
            <a:r>
              <a:rPr lang="en-GB" dirty="0">
                <a:solidFill>
                  <a:prstClr val="black">
                    <a:tint val="75000"/>
                  </a:prstClr>
                </a:solidFill>
              </a:rPr>
              <a:t>http://</a:t>
            </a:r>
            <a:r>
              <a:rPr lang="en-GB" dirty="0" err="1">
                <a:solidFill>
                  <a:prstClr val="black">
                    <a:tint val="75000"/>
                  </a:prstClr>
                </a:solidFill>
              </a:rPr>
              <a:t>emanueledellavalle.org</a:t>
            </a:r>
            <a:endParaRPr lang="en-GB" dirty="0">
              <a:solidFill>
                <a:prstClr val="black">
                  <a:tint val="75000"/>
                </a:prstClr>
              </a:solidFill>
            </a:endParaRPr>
          </a:p>
          <a:p>
            <a:r>
              <a:rPr lang="en-GB" dirty="0">
                <a:solidFill>
                  <a:prstClr val="black">
                    <a:tint val="75000"/>
                  </a:prstClr>
                </a:solidFill>
              </a:rPr>
              <a:t>http://</a:t>
            </a:r>
            <a:r>
              <a:rPr lang="en-GB" dirty="0" err="1">
                <a:solidFill>
                  <a:prstClr val="black">
                    <a:tint val="75000"/>
                  </a:prstClr>
                </a:solidFill>
              </a:rPr>
              <a:t>www.quantiaconsulting.com</a:t>
            </a:r>
            <a:r>
              <a:rPr lang="en-GB">
                <a:solidFill>
                  <a:prstClr val="black">
                    <a:tint val="75000"/>
                  </a:prstClr>
                </a:solidFill>
              </a:rPr>
              <a:t> </a:t>
            </a:r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9309ADA-15F8-2C4A-BD3F-D5AB3295100A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Contact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A1A1CA9-D044-884B-875E-3056BA7AC78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486275" y="3057525"/>
            <a:ext cx="6929438" cy="1025199"/>
          </a:xfrm>
        </p:spPr>
        <p:txBody>
          <a:bodyPr/>
          <a:lstStyle/>
          <a:p>
            <a:r>
              <a:rPr lang="en-GB" dirty="0"/>
              <a:t>Expert in semantic technologies and stream computing </a:t>
            </a:r>
          </a:p>
          <a:p>
            <a:r>
              <a:rPr lang="en-GB" dirty="0"/>
              <a:t>Brander of </a:t>
            </a:r>
            <a:r>
              <a:rPr lang="en-GB" b="1" dirty="0"/>
              <a:t>stream reasoning</a:t>
            </a:r>
            <a:r>
              <a:rPr lang="en-GB" dirty="0"/>
              <a:t>: an approach to master the </a:t>
            </a:r>
            <a:r>
              <a:rPr lang="en-GB" i="1" dirty="0"/>
              <a:t>velocity</a:t>
            </a:r>
            <a:r>
              <a:rPr lang="en-GB" dirty="0"/>
              <a:t> and  </a:t>
            </a:r>
            <a:r>
              <a:rPr lang="en-GB" i="1" dirty="0"/>
              <a:t>variety</a:t>
            </a:r>
            <a:r>
              <a:rPr lang="en-GB" dirty="0"/>
              <a:t> dimension of </a:t>
            </a:r>
            <a:r>
              <a:rPr lang="en-GB" i="1" dirty="0"/>
              <a:t>Big Data </a:t>
            </a:r>
            <a:r>
              <a:rPr lang="en-GB" dirty="0"/>
              <a:t>blending stream processing and AI</a:t>
            </a:r>
            <a:endParaRPr lang="en-GB" i="1" dirty="0"/>
          </a:p>
          <a:p>
            <a:r>
              <a:rPr lang="en-GB" dirty="0"/>
              <a:t>+20 years experience in innovation and research projects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10F6E9C-F6F0-034D-9165-77B875F02BFA}"/>
              </a:ext>
            </a:extLst>
          </p:cNvPr>
          <p:cNvCxnSpPr>
            <a:cxnSpLocks/>
          </p:cNvCxnSpPr>
          <p:nvPr/>
        </p:nvCxnSpPr>
        <p:spPr>
          <a:xfrm>
            <a:off x="4557714" y="4202573"/>
            <a:ext cx="6929434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Emanuele Della Valle's photo">
            <a:extLst>
              <a:ext uri="{FF2B5EF4-FFF2-40B4-BE49-F238E27FC236}">
                <a16:creationId xmlns:a16="http://schemas.microsoft.com/office/drawing/2014/main" id="{638C7C59-536E-F147-A0E6-9A5F2035157B}"/>
              </a:ext>
            </a:extLst>
          </p:cNvPr>
          <p:cNvPicPr>
            <a:picLocks noGrp="1" noChangeAspect="1" noChangeArrowheads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65" t="-319" r="18707" b="319"/>
          <a:stretch/>
        </p:blipFill>
        <p:spPr bwMode="auto">
          <a:xfrm>
            <a:off x="557213" y="1862138"/>
            <a:ext cx="3371850" cy="438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8798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99693-AD6C-AE46-B840-9D9DD8BAEB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Marco </a:t>
            </a:r>
            <a:r>
              <a:rPr lang="en-GB" dirty="0" err="1"/>
              <a:t>Balduini</a:t>
            </a:r>
            <a:r>
              <a:rPr lang="en-GB" dirty="0"/>
              <a:t>, PhD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84CB93-04BB-F448-933B-206811FF149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GB" dirty="0"/>
              <a:t>Founder &amp; CEO | </a:t>
            </a:r>
            <a:r>
              <a:rPr lang="en-GB" b="1" dirty="0" err="1"/>
              <a:t>Quantia</a:t>
            </a:r>
            <a:r>
              <a:rPr lang="en-GB" b="1" dirty="0"/>
              <a:t> Consulting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57F5C6-B5A8-5E4E-BEF1-722E4F0BAF24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GB" dirty="0" err="1">
                <a:solidFill>
                  <a:prstClr val="black">
                    <a:tint val="75000"/>
                  </a:prstClr>
                </a:solidFill>
              </a:rPr>
              <a:t>marco.balduini@quantiaconsulting.com</a:t>
            </a:r>
            <a:endParaRPr lang="en-GB" dirty="0">
              <a:solidFill>
                <a:prstClr val="black">
                  <a:tint val="75000"/>
                </a:prstClr>
              </a:solidFill>
            </a:endParaRPr>
          </a:p>
          <a:p>
            <a:r>
              <a:rPr lang="en-GB" dirty="0">
                <a:solidFill>
                  <a:prstClr val="black">
                    <a:tint val="75000"/>
                  </a:prstClr>
                </a:solidFill>
              </a:rPr>
              <a:t>@balducci85 </a:t>
            </a:r>
          </a:p>
          <a:p>
            <a:r>
              <a:rPr lang="en-GB" dirty="0">
                <a:solidFill>
                  <a:prstClr val="black">
                    <a:tint val="75000"/>
                  </a:prstClr>
                </a:solidFill>
              </a:rPr>
              <a:t>http://</a:t>
            </a:r>
            <a:r>
              <a:rPr lang="en-GB" dirty="0" err="1">
                <a:solidFill>
                  <a:prstClr val="black">
                    <a:tint val="75000"/>
                  </a:prstClr>
                </a:solidFill>
              </a:rPr>
              <a:t>www.quantiaconsulting.com</a:t>
            </a:r>
            <a:r>
              <a:rPr lang="en-GB" dirty="0">
                <a:solidFill>
                  <a:prstClr val="black">
                    <a:tint val="75000"/>
                  </a:prstClr>
                </a:solidFill>
              </a:rPr>
              <a:t>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9309ADA-15F8-2C4A-BD3F-D5AB3295100A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Contact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A1A1CA9-D044-884B-875E-3056BA7AC78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486275" y="3128963"/>
            <a:ext cx="6929438" cy="953761"/>
          </a:xfrm>
        </p:spPr>
        <p:txBody>
          <a:bodyPr/>
          <a:lstStyle/>
          <a:p>
            <a:r>
              <a:rPr lang="en-GB" dirty="0"/>
              <a:t>Expert in data processing, data integration and data science technologies</a:t>
            </a:r>
          </a:p>
          <a:p>
            <a:r>
              <a:rPr lang="en-GB" dirty="0"/>
              <a:t>Main contributor of the C-SPARQL Engine, author of Streaming Linked Data framework and </a:t>
            </a:r>
            <a:r>
              <a:rPr lang="en-GB" dirty="0" err="1"/>
              <a:t>FraPPE</a:t>
            </a:r>
            <a:r>
              <a:rPr lang="en-GB" dirty="0"/>
              <a:t> ontology</a:t>
            </a:r>
          </a:p>
          <a:p>
            <a:r>
              <a:rPr lang="en-GB" dirty="0"/>
              <a:t>~10 years experience in innovation and research projects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10F6E9C-F6F0-034D-9165-77B875F02BFA}"/>
              </a:ext>
            </a:extLst>
          </p:cNvPr>
          <p:cNvCxnSpPr>
            <a:cxnSpLocks/>
          </p:cNvCxnSpPr>
          <p:nvPr/>
        </p:nvCxnSpPr>
        <p:spPr>
          <a:xfrm>
            <a:off x="4557714" y="4245437"/>
            <a:ext cx="6929434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Placeholder 11">
            <a:extLst>
              <a:ext uri="{FF2B5EF4-FFF2-40B4-BE49-F238E27FC236}">
                <a16:creationId xmlns:a16="http://schemas.microsoft.com/office/drawing/2014/main" id="{145C7858-5488-C243-A2E7-7C1F7624FE5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21097" t="-319" r="27617" b="319"/>
          <a:stretch/>
        </p:blipFill>
        <p:spPr>
          <a:xfrm>
            <a:off x="557784" y="1862138"/>
            <a:ext cx="3371850" cy="4383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920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id="{26AAA1DE-1910-C249-A89E-D8ADC7C99A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1138" y="5366466"/>
            <a:ext cx="10294157" cy="1297029"/>
          </a:xfrm>
        </p:spPr>
        <p:txBody>
          <a:bodyPr/>
          <a:lstStyle/>
          <a:p>
            <a:pPr marL="133347" indent="-133347">
              <a:spcBef>
                <a:spcPts val="0"/>
              </a:spcBef>
              <a:buClr>
                <a:schemeClr val="lt1"/>
              </a:buClr>
              <a:buSzPts val="1800"/>
            </a:pPr>
            <a:r>
              <a:rPr lang="it-IT" b="1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Emanuele Della Valle </a:t>
            </a:r>
            <a:r>
              <a:rPr lang="it-IT" sz="1800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Prof. @ Politecnico di Milano &amp; Partner @ </a:t>
            </a:r>
            <a:r>
              <a:rPr lang="it-IT" sz="1800" dirty="0" err="1">
                <a:latin typeface="Helvetica Neue Light"/>
                <a:ea typeface="Helvetica Neue Light"/>
                <a:cs typeface="Helvetica Neue Light"/>
                <a:sym typeface="Helvetica Neue Light"/>
              </a:rPr>
              <a:t>Quantia</a:t>
            </a:r>
            <a:r>
              <a:rPr lang="it-IT" sz="1800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it-IT" sz="1800" dirty="0" err="1">
                <a:latin typeface="Helvetica Neue Light"/>
                <a:ea typeface="Helvetica Neue Light"/>
                <a:cs typeface="Helvetica Neue Light"/>
                <a:sym typeface="Helvetica Neue Light"/>
              </a:rPr>
              <a:t>Consulting</a:t>
            </a:r>
            <a:endParaRPr lang="it-IT" sz="1800" dirty="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133347" indent="-133347">
              <a:spcBef>
                <a:spcPts val="0"/>
              </a:spcBef>
            </a:pPr>
            <a:r>
              <a:rPr lang="it-IT" b="1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Marco Balduini </a:t>
            </a:r>
            <a:r>
              <a:rPr lang="it-IT" sz="1800" dirty="0" err="1">
                <a:latin typeface="Helvetica Neue Light"/>
                <a:ea typeface="Helvetica Neue Light"/>
                <a:cs typeface="Helvetica Neue Light"/>
                <a:sym typeface="Helvetica Neue Light"/>
              </a:rPr>
              <a:t>Founder</a:t>
            </a:r>
            <a:r>
              <a:rPr lang="it-IT" sz="1800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 &amp; CEO @ </a:t>
            </a:r>
            <a:r>
              <a:rPr lang="it-IT" sz="1800" dirty="0" err="1">
                <a:latin typeface="Helvetica Neue Light"/>
                <a:ea typeface="Helvetica Neue Light"/>
                <a:cs typeface="Helvetica Neue Light"/>
                <a:sym typeface="Helvetica Neue Light"/>
              </a:rPr>
              <a:t>Quantia</a:t>
            </a:r>
            <a:r>
              <a:rPr lang="it-IT" sz="1800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it-IT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Consulting</a:t>
            </a:r>
            <a:endParaRPr lang="it-IT" dirty="0"/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8966AF2-CF74-A340-A83A-335DBD7268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/>
              <a:t>Flux Training</a:t>
            </a:r>
            <a:endParaRPr lang="en-US" dirty="0"/>
          </a:p>
        </p:txBody>
      </p:sp>
      <p:sp>
        <p:nvSpPr>
          <p:cNvPr id="6" name="Subtitle 1">
            <a:extLst>
              <a:ext uri="{FF2B5EF4-FFF2-40B4-BE49-F238E27FC236}">
                <a16:creationId xmlns:a16="http://schemas.microsoft.com/office/drawing/2014/main" id="{F82D12D0-6DF9-2F48-9BEE-EDA5A822A009}"/>
              </a:ext>
            </a:extLst>
          </p:cNvPr>
          <p:cNvSpPr txBox="1">
            <a:spLocks/>
          </p:cNvSpPr>
          <p:nvPr/>
        </p:nvSpPr>
        <p:spPr>
          <a:xfrm>
            <a:off x="8213222" y="3018357"/>
            <a:ext cx="3972855" cy="58326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Tx/>
              <a:buSzPct val="100000"/>
              <a:buFont typeface="Arial" charset="0"/>
              <a:buNone/>
              <a:tabLst/>
              <a:defRPr lang="en-US" sz="2400" b="0" i="0" kern="120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Rubik" pitchFamily="2" charset="-79"/>
                <a:ea typeface="Helvetica Neue" charset="0"/>
                <a:cs typeface="Rubik" pitchFamily="2" charset="-79"/>
              </a:defRPr>
            </a:lvl1pPr>
            <a:lvl2pPr marL="800100" indent="-3429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Tx/>
              <a:buFont typeface="Helvetica" charset="-52"/>
              <a:buChar char="–"/>
              <a:tabLst/>
              <a:defRPr sz="2400" b="0" i="0" kern="1200">
                <a:solidFill>
                  <a:srgbClr val="2C2C38"/>
                </a:solidFill>
                <a:latin typeface="Rubik" pitchFamily="2" charset="-79"/>
                <a:ea typeface="Helvetica Neue" charset="0"/>
                <a:cs typeface="Rubik" pitchFamily="2" charset="-79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Tx/>
              <a:buFont typeface="Arial" charset="0"/>
              <a:buChar char="•"/>
              <a:tabLst/>
              <a:defRPr sz="2000" b="0" i="0" kern="1200">
                <a:solidFill>
                  <a:srgbClr val="2C2C38"/>
                </a:solidFill>
                <a:latin typeface="Rubik" pitchFamily="2" charset="-79"/>
                <a:ea typeface="Helvetica Neue" charset="0"/>
                <a:cs typeface="Rubik" pitchFamily="2" charset="-79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Tx/>
              <a:buFont typeface="LucidaGrande" charset="0"/>
              <a:buChar char="▫︎"/>
              <a:defRPr sz="1800" b="0" i="0" kern="1200">
                <a:solidFill>
                  <a:srgbClr val="2C2C38"/>
                </a:solidFill>
                <a:latin typeface="Rubik" pitchFamily="2" charset="-79"/>
                <a:ea typeface="Helvetica Neue" charset="0"/>
                <a:cs typeface="Rubik" pitchFamily="2" charset="-79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Tx/>
              <a:buFont typeface=".AppleSystemUIFont" charset="-120"/>
              <a:buChar char="-"/>
              <a:defRPr sz="1800" b="0" i="0" kern="1200">
                <a:solidFill>
                  <a:srgbClr val="2C2C38"/>
                </a:solidFill>
                <a:latin typeface="Rubik" pitchFamily="2" charset="-79"/>
                <a:ea typeface="Helvetica Neue" charset="0"/>
                <a:cs typeface="Rubik" pitchFamily="2" charset="-79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 dirty="0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DE96E60C-5DB2-8540-83CC-0CF87240A089}"/>
              </a:ext>
            </a:extLst>
          </p:cNvPr>
          <p:cNvSpPr txBox="1">
            <a:spLocks/>
          </p:cNvSpPr>
          <p:nvPr/>
        </p:nvSpPr>
        <p:spPr>
          <a:xfrm>
            <a:off x="8213222" y="1414159"/>
            <a:ext cx="3972855" cy="1346992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0" i="0" u="none" kern="1200" spc="-14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Rubik Medium" pitchFamily="2" charset="-79"/>
                <a:ea typeface="Helvetica Neue" charset="0"/>
                <a:cs typeface="Rubik Medium" pitchFamily="2" charset="-79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6796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175</TotalTime>
  <Words>191</Words>
  <Application>Microsoft Macintosh PowerPoint</Application>
  <PresentationFormat>Widescreen</PresentationFormat>
  <Paragraphs>29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3" baseType="lpstr">
      <vt:lpstr>Arial</vt:lpstr>
      <vt:lpstr>Calibri</vt:lpstr>
      <vt:lpstr>Calibri Light</vt:lpstr>
      <vt:lpstr>Courier New</vt:lpstr>
      <vt:lpstr>Helvetica Neue</vt:lpstr>
      <vt:lpstr>Helvetica Neue Light</vt:lpstr>
      <vt:lpstr>Rubik</vt:lpstr>
      <vt:lpstr>Rubik Medium</vt:lpstr>
      <vt:lpstr>Office Theme</vt:lpstr>
      <vt:lpstr>Flux Training @ Cisco</vt:lpstr>
      <vt:lpstr>Emanuele Della Valle, PhD</vt:lpstr>
      <vt:lpstr>Marco Balduini, PhD</vt:lpstr>
      <vt:lpstr>Flux Training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Flux Training</dc:title>
  <dc:creator>Chris Churilo</dc:creator>
  <cp:lastModifiedBy>Emanuele Della Valle</cp:lastModifiedBy>
  <cp:revision>35</cp:revision>
  <dcterms:created xsi:type="dcterms:W3CDTF">2019-09-26T17:09:47Z</dcterms:created>
  <dcterms:modified xsi:type="dcterms:W3CDTF">2020-07-22T11:59:42Z</dcterms:modified>
</cp:coreProperties>
</file>